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45"/>
    <p:restoredTop sz="95865"/>
  </p:normalViewPr>
  <p:slideViewPr>
    <p:cSldViewPr snapToGrid="0" snapToObjects="1">
      <p:cViewPr varScale="1">
        <p:scale>
          <a:sx n="137" d="100"/>
          <a:sy n="137" d="100"/>
        </p:scale>
        <p:origin x="1347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B12B8-5800-444B-8638-DCF9EF9B0B03}" type="datetimeFigureOut">
              <a:rPr lang="en-GB" smtClean="0"/>
              <a:t>28/05/2022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BCF6-48F3-4716-9D3F-488ABDC9755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239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B12B8-5800-444B-8638-DCF9EF9B0B03}" type="datetimeFigureOut">
              <a:rPr lang="en-GB" smtClean="0"/>
              <a:t>28/05/2022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BCF6-48F3-4716-9D3F-488ABDC9755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7875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B12B8-5800-444B-8638-DCF9EF9B0B03}" type="datetimeFigureOut">
              <a:rPr lang="en-GB" smtClean="0"/>
              <a:t>28/05/2022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BCF6-48F3-4716-9D3F-488ABDC9755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8225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B12B8-5800-444B-8638-DCF9EF9B0B03}" type="datetimeFigureOut">
              <a:rPr lang="en-GB" smtClean="0"/>
              <a:t>28/05/2022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BCF6-48F3-4716-9D3F-488ABDC9755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36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B12B8-5800-444B-8638-DCF9EF9B0B03}" type="datetimeFigureOut">
              <a:rPr lang="en-GB" smtClean="0"/>
              <a:t>28/05/2022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BCF6-48F3-4716-9D3F-488ABDC9755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71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B12B8-5800-444B-8638-DCF9EF9B0B03}" type="datetimeFigureOut">
              <a:rPr lang="en-GB" smtClean="0"/>
              <a:t>28/05/2022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BCF6-48F3-4716-9D3F-488ABDC9755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434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B12B8-5800-444B-8638-DCF9EF9B0B03}" type="datetimeFigureOut">
              <a:rPr lang="en-GB" smtClean="0"/>
              <a:t>28/05/2022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BCF6-48F3-4716-9D3F-488ABDC9755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40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B12B8-5800-444B-8638-DCF9EF9B0B03}" type="datetimeFigureOut">
              <a:rPr lang="en-GB" smtClean="0"/>
              <a:t>28/05/2022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BCF6-48F3-4716-9D3F-488ABDC9755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76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B12B8-5800-444B-8638-DCF9EF9B0B03}" type="datetimeFigureOut">
              <a:rPr lang="en-GB" smtClean="0"/>
              <a:t>28/05/2022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BCF6-48F3-4716-9D3F-488ABDC9755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764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B12B8-5800-444B-8638-DCF9EF9B0B03}" type="datetimeFigureOut">
              <a:rPr lang="en-GB" smtClean="0"/>
              <a:t>28/05/2022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BCF6-48F3-4716-9D3F-488ABDC9755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820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B12B8-5800-444B-8638-DCF9EF9B0B03}" type="datetimeFigureOut">
              <a:rPr lang="en-GB" smtClean="0"/>
              <a:t>28/05/2022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BCF6-48F3-4716-9D3F-488ABDC9755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286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63500" y="234950"/>
            <a:ext cx="8526463" cy="1060450"/>
            <a:chOff x="40" y="105"/>
            <a:chExt cx="5371" cy="668"/>
          </a:xfrm>
        </p:grpSpPr>
        <p:sp>
          <p:nvSpPr>
            <p:cNvPr id="5" name="Rectangle 7"/>
            <p:cNvSpPr>
              <a:spLocks noChangeAspect="1" noChangeArrowheads="1"/>
            </p:cNvSpPr>
            <p:nvPr userDrawn="1"/>
          </p:nvSpPr>
          <p:spPr bwMode="ltGray">
            <a:xfrm>
              <a:off x="288" y="105"/>
              <a:ext cx="361" cy="238"/>
            </a:xfrm>
            <a:prstGeom prst="rect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it-IT" sz="2400">
                <a:solidFill>
                  <a:srgbClr val="FFFFFF"/>
                </a:solidFill>
              </a:endParaRPr>
            </a:p>
          </p:txBody>
        </p:sp>
        <p:sp>
          <p:nvSpPr>
            <p:cNvPr id="6" name="Rectangle 8"/>
            <p:cNvSpPr>
              <a:spLocks noChangeAspect="1" noChangeArrowheads="1"/>
            </p:cNvSpPr>
            <p:nvPr userDrawn="1"/>
          </p:nvSpPr>
          <p:spPr bwMode="gray">
            <a:xfrm>
              <a:off x="467" y="224"/>
              <a:ext cx="16" cy="549"/>
            </a:xfrm>
            <a:prstGeom prst="rect">
              <a:avLst/>
            </a:prstGeom>
            <a:gradFill rotWithShape="1">
              <a:gsLst>
                <a:gs pos="0">
                  <a:srgbClr val="000000">
                    <a:alpha val="25999"/>
                  </a:srgbClr>
                </a:gs>
                <a:gs pos="100000">
                  <a:srgbClr val="000000">
                    <a:gamma/>
                    <a:tint val="0"/>
                    <a:invGamma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it-IT" sz="2400">
                <a:solidFill>
                  <a:srgbClr val="FFFFFF"/>
                </a:solidFill>
              </a:endParaRPr>
            </a:p>
          </p:txBody>
        </p:sp>
        <p:sp>
          <p:nvSpPr>
            <p:cNvPr id="7" name="Rectangle 9"/>
            <p:cNvSpPr>
              <a:spLocks noChangeAspect="1" noChangeArrowheads="1"/>
            </p:cNvSpPr>
            <p:nvPr userDrawn="1"/>
          </p:nvSpPr>
          <p:spPr bwMode="gray">
            <a:xfrm>
              <a:off x="701" y="391"/>
              <a:ext cx="4710" cy="17"/>
            </a:xfrm>
            <a:prstGeom prst="rect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000000">
                    <a:gamma/>
                    <a:tint val="21176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it-IT" sz="2400">
                <a:solidFill>
                  <a:srgbClr val="FFFFFF"/>
                </a:solidFill>
              </a:endParaRPr>
            </a:p>
          </p:txBody>
        </p:sp>
        <p:sp>
          <p:nvSpPr>
            <p:cNvPr id="8" name="Rectangle 10"/>
            <p:cNvSpPr>
              <a:spLocks noChangeAspect="1" noChangeArrowheads="1"/>
            </p:cNvSpPr>
            <p:nvPr userDrawn="1"/>
          </p:nvSpPr>
          <p:spPr bwMode="ltGray">
            <a:xfrm>
              <a:off x="387" y="343"/>
              <a:ext cx="381" cy="239"/>
            </a:xfrm>
            <a:prstGeom prst="rect">
              <a:avLst/>
            </a:prstGeom>
            <a:gradFill rotWithShape="1">
              <a:gsLst>
                <a:gs pos="0">
                  <a:srgbClr val="008000">
                    <a:gamma/>
                    <a:shade val="0"/>
                    <a:invGamma/>
                  </a:srgbClr>
                </a:gs>
                <a:gs pos="100000">
                  <a:srgbClr val="0080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it-IT" sz="2400">
                <a:solidFill>
                  <a:srgbClr val="FFFFFF"/>
                </a:solidFill>
              </a:endParaRPr>
            </a:p>
          </p:txBody>
        </p:sp>
        <p:sp>
          <p:nvSpPr>
            <p:cNvPr id="9" name="Text Box 11"/>
            <p:cNvSpPr txBox="1">
              <a:spLocks noChangeAspect="1" noChangeArrowheads="1"/>
            </p:cNvSpPr>
            <p:nvPr userDrawn="1"/>
          </p:nvSpPr>
          <p:spPr bwMode="auto">
            <a:xfrm>
              <a:off x="452" y="384"/>
              <a:ext cx="26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900">
                  <a:solidFill>
                    <a:srgbClr val="FFFFFF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Trebuchet MS" charset="0"/>
                </a:rPr>
                <a:t>1343</a:t>
              </a:r>
            </a:p>
          </p:txBody>
        </p:sp>
        <p:pic>
          <p:nvPicPr>
            <p:cNvPr id="10" name="Picture 1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" y="105"/>
              <a:ext cx="221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3"/>
            <p:cNvSpPr>
              <a:spLocks noChangeAspect="1" noChangeArrowheads="1"/>
            </p:cNvSpPr>
            <p:nvPr userDrawn="1"/>
          </p:nvSpPr>
          <p:spPr bwMode="ltGray">
            <a:xfrm>
              <a:off x="91" y="216"/>
              <a:ext cx="359" cy="239"/>
            </a:xfrm>
            <a:prstGeom prst="rect">
              <a:avLst/>
            </a:prstGeom>
            <a:gradFill rotWithShape="1">
              <a:gsLst>
                <a:gs pos="0">
                  <a:srgbClr val="CC0000">
                    <a:gamma/>
                    <a:shade val="14118"/>
                    <a:invGamma/>
                  </a:srgbClr>
                </a:gs>
                <a:gs pos="100000">
                  <a:srgbClr val="CC00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it-IT" sz="2400">
                <a:solidFill>
                  <a:srgbClr val="FFFFFF"/>
                </a:solidFill>
              </a:endParaRPr>
            </a:p>
          </p:txBody>
        </p:sp>
        <p:sp>
          <p:nvSpPr>
            <p:cNvPr id="12" name="Text Box 14"/>
            <p:cNvSpPr txBox="1">
              <a:spLocks noChangeAspect="1" noChangeArrowheads="1"/>
            </p:cNvSpPr>
            <p:nvPr userDrawn="1"/>
          </p:nvSpPr>
          <p:spPr bwMode="auto">
            <a:xfrm>
              <a:off x="40" y="240"/>
              <a:ext cx="48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it-IT" sz="900" b="1">
                  <a:solidFill>
                    <a:srgbClr val="FFFFFF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Trebuchet MS" charset="0"/>
                </a:rPr>
                <a:t>Università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it-IT" sz="900" b="1">
                  <a:solidFill>
                    <a:srgbClr val="FFFFFF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Trebuchet MS" charset="0"/>
                </a:rPr>
                <a:t>di Pisa</a:t>
              </a:r>
            </a:p>
          </p:txBody>
        </p:sp>
      </p:grp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0" y="152400"/>
            <a:ext cx="6705600" cy="533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Fare clic per modificare lo titolo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362200"/>
            <a:ext cx="6400800" cy="1752600"/>
          </a:xfrm>
        </p:spPr>
        <p:txBody>
          <a:bodyPr/>
          <a:lstStyle>
            <a:lvl1pPr marL="0" indent="0" algn="ctr">
              <a:buFont typeface="Wingdings" pitchFamily="-108" charset="2"/>
              <a:buNone/>
              <a:defRPr/>
            </a:lvl1pPr>
          </a:lstStyle>
          <a:p>
            <a:r>
              <a:rPr lang="en-US"/>
              <a:t>FARE CLIC PER MODIFICARE LO STILE DEL SOTTOTITOLO DELLO SCHEMA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30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A63B9A-0C74-9B4B-B5B6-C65F9358E5DA}" type="slidenum">
              <a:rPr lang="en-US">
                <a:solidFill>
                  <a:srgbClr val="FFFFFF"/>
                </a:solidFill>
              </a:rPr>
              <a:pPr/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06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95525D-E67D-844D-8FB2-114DBB6EFDAA}" type="slidenum">
              <a:rPr lang="en-US">
                <a:solidFill>
                  <a:srgbClr val="FFFFFF"/>
                </a:solidFill>
              </a:rPr>
              <a:pPr/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80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990600" y="1371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0" y="1371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B68A52-ED4D-2B4A-82BC-372181B3ED18}" type="slidenum">
              <a:rPr lang="en-US">
                <a:solidFill>
                  <a:srgbClr val="FFFFFF"/>
                </a:solidFill>
              </a:rPr>
              <a:pPr/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39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652825-551D-CD4D-BD92-6B68708C3EBE}" type="slidenum">
              <a:rPr lang="en-US">
                <a:solidFill>
                  <a:srgbClr val="FFFFFF"/>
                </a:solidFill>
              </a:rPr>
              <a:pPr/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86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04FF37-EB34-E645-BC3F-C22268C78D08}" type="slidenum">
              <a:rPr lang="en-US">
                <a:solidFill>
                  <a:srgbClr val="FFFFFF"/>
                </a:solidFill>
              </a:rPr>
              <a:pPr/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46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15A9D2-47AA-6740-A8FB-8E97C0C097DD}" type="slidenum">
              <a:rPr lang="en-US">
                <a:solidFill>
                  <a:srgbClr val="FFFFFF"/>
                </a:solidFill>
              </a:rPr>
              <a:pPr/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85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02B746-EEB1-C347-9F4B-F03EEC4F21F3}" type="slidenum">
              <a:rPr lang="en-US">
                <a:solidFill>
                  <a:srgbClr val="FFFFFF"/>
                </a:solidFill>
              </a:rPr>
              <a:pPr/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84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3D2E03-E2B5-9C4A-8B2F-30AF0F304766}" type="slidenum">
              <a:rPr lang="en-US">
                <a:solidFill>
                  <a:srgbClr val="FFFFFF"/>
                </a:solidFill>
              </a:rPr>
              <a:pPr/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40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6CFDC1-4C82-E04B-A7D2-09889568E0EC}" type="slidenum">
              <a:rPr lang="en-US">
                <a:solidFill>
                  <a:srgbClr val="FFFFFF"/>
                </a:solidFill>
              </a:rPr>
              <a:pPr/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70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19900" y="76200"/>
            <a:ext cx="1943100" cy="5410200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990600" y="76200"/>
            <a:ext cx="5676900" cy="54102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ACFBFA-6B25-FF42-9720-1FC988331A9C}" type="slidenum">
              <a:rPr lang="en-US">
                <a:solidFill>
                  <a:srgbClr val="FFFFFF"/>
                </a:solidFill>
              </a:rPr>
              <a:pPr/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19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62094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B12B8-5800-444B-8638-DCF9EF9B0B03}" type="datetimeFigureOut">
              <a:rPr lang="en-GB" smtClean="0"/>
              <a:t>28/05/2022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0BCF6-48F3-4716-9D3F-488ABDC9755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046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3716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76200"/>
            <a:ext cx="685800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Fare clic per modificare lo stile del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rebuchet MS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rebuchet MS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rebuchet MS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B368C4C-0E16-7544-8B51-861F2CEF18D3}" type="slidenum">
              <a:rPr lang="en-US">
                <a:solidFill>
                  <a:srgbClr val="FFFFFF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63500" y="234950"/>
            <a:ext cx="8526463" cy="1060450"/>
            <a:chOff x="40" y="105"/>
            <a:chExt cx="5371" cy="668"/>
          </a:xfrm>
        </p:grpSpPr>
        <p:sp>
          <p:nvSpPr>
            <p:cNvPr id="4104" name="Rectangle 8"/>
            <p:cNvSpPr>
              <a:spLocks noChangeAspect="1" noChangeArrowheads="1"/>
            </p:cNvSpPr>
            <p:nvPr userDrawn="1"/>
          </p:nvSpPr>
          <p:spPr bwMode="ltGray">
            <a:xfrm>
              <a:off x="288" y="105"/>
              <a:ext cx="361" cy="238"/>
            </a:xfrm>
            <a:prstGeom prst="rect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it-IT" sz="2400">
                <a:solidFill>
                  <a:srgbClr val="FFFFFF"/>
                </a:solidFill>
              </a:endParaRPr>
            </a:p>
          </p:txBody>
        </p:sp>
        <p:sp>
          <p:nvSpPr>
            <p:cNvPr id="4105" name="Rectangle 9"/>
            <p:cNvSpPr>
              <a:spLocks noChangeAspect="1" noChangeArrowheads="1"/>
            </p:cNvSpPr>
            <p:nvPr userDrawn="1"/>
          </p:nvSpPr>
          <p:spPr bwMode="gray">
            <a:xfrm>
              <a:off x="467" y="224"/>
              <a:ext cx="16" cy="549"/>
            </a:xfrm>
            <a:prstGeom prst="rect">
              <a:avLst/>
            </a:prstGeom>
            <a:gradFill rotWithShape="1">
              <a:gsLst>
                <a:gs pos="0">
                  <a:srgbClr val="000000">
                    <a:alpha val="25999"/>
                  </a:srgbClr>
                </a:gs>
                <a:gs pos="100000">
                  <a:srgbClr val="000000">
                    <a:gamma/>
                    <a:tint val="0"/>
                    <a:invGamma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it-IT" sz="2400">
                <a:solidFill>
                  <a:srgbClr val="FFFFFF"/>
                </a:solidFill>
              </a:endParaRPr>
            </a:p>
          </p:txBody>
        </p:sp>
        <p:sp>
          <p:nvSpPr>
            <p:cNvPr id="4106" name="Rectangle 10"/>
            <p:cNvSpPr>
              <a:spLocks noChangeAspect="1" noChangeArrowheads="1"/>
            </p:cNvSpPr>
            <p:nvPr userDrawn="1"/>
          </p:nvSpPr>
          <p:spPr bwMode="gray">
            <a:xfrm>
              <a:off x="701" y="391"/>
              <a:ext cx="4710" cy="17"/>
            </a:xfrm>
            <a:prstGeom prst="rect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000000">
                    <a:gamma/>
                    <a:tint val="21176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it-IT" sz="2400">
                <a:solidFill>
                  <a:srgbClr val="FFFFFF"/>
                </a:solidFill>
              </a:endParaRPr>
            </a:p>
          </p:txBody>
        </p:sp>
        <p:sp>
          <p:nvSpPr>
            <p:cNvPr id="4107" name="Rectangle 11"/>
            <p:cNvSpPr>
              <a:spLocks noChangeAspect="1" noChangeArrowheads="1"/>
            </p:cNvSpPr>
            <p:nvPr userDrawn="1"/>
          </p:nvSpPr>
          <p:spPr bwMode="ltGray">
            <a:xfrm>
              <a:off x="387" y="343"/>
              <a:ext cx="381" cy="239"/>
            </a:xfrm>
            <a:prstGeom prst="rect">
              <a:avLst/>
            </a:prstGeom>
            <a:gradFill rotWithShape="1">
              <a:gsLst>
                <a:gs pos="0">
                  <a:srgbClr val="008000">
                    <a:gamma/>
                    <a:shade val="0"/>
                    <a:invGamma/>
                  </a:srgbClr>
                </a:gs>
                <a:gs pos="100000">
                  <a:srgbClr val="0080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it-IT" sz="2400">
                <a:solidFill>
                  <a:srgbClr val="FFFFFF"/>
                </a:solidFill>
              </a:endParaRPr>
            </a:p>
          </p:txBody>
        </p:sp>
        <p:sp>
          <p:nvSpPr>
            <p:cNvPr id="4108" name="Text Box 12"/>
            <p:cNvSpPr txBox="1">
              <a:spLocks noChangeAspect="1" noChangeArrowheads="1"/>
            </p:cNvSpPr>
            <p:nvPr userDrawn="1"/>
          </p:nvSpPr>
          <p:spPr bwMode="auto">
            <a:xfrm>
              <a:off x="452" y="384"/>
              <a:ext cx="26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900">
                  <a:solidFill>
                    <a:srgbClr val="FFFFFF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Trebuchet MS" charset="0"/>
                </a:rPr>
                <a:t>1343</a:t>
              </a:r>
            </a:p>
          </p:txBody>
        </p:sp>
        <p:pic>
          <p:nvPicPr>
            <p:cNvPr id="1037" name="Picture 13"/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" y="105"/>
              <a:ext cx="221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0" name="Rectangle 14"/>
            <p:cNvSpPr>
              <a:spLocks noChangeAspect="1" noChangeArrowheads="1"/>
            </p:cNvSpPr>
            <p:nvPr userDrawn="1"/>
          </p:nvSpPr>
          <p:spPr bwMode="ltGray">
            <a:xfrm>
              <a:off x="91" y="216"/>
              <a:ext cx="359" cy="239"/>
            </a:xfrm>
            <a:prstGeom prst="rect">
              <a:avLst/>
            </a:prstGeom>
            <a:gradFill rotWithShape="1">
              <a:gsLst>
                <a:gs pos="0">
                  <a:srgbClr val="CC0000">
                    <a:gamma/>
                    <a:shade val="14118"/>
                    <a:invGamma/>
                  </a:srgbClr>
                </a:gs>
                <a:gs pos="100000">
                  <a:srgbClr val="CC00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it-IT" sz="2400">
                <a:solidFill>
                  <a:srgbClr val="FFFFFF"/>
                </a:solidFill>
              </a:endParaRPr>
            </a:p>
          </p:txBody>
        </p:sp>
        <p:sp>
          <p:nvSpPr>
            <p:cNvPr id="4111" name="Text Box 15"/>
            <p:cNvSpPr txBox="1">
              <a:spLocks noChangeAspect="1" noChangeArrowheads="1"/>
            </p:cNvSpPr>
            <p:nvPr userDrawn="1"/>
          </p:nvSpPr>
          <p:spPr bwMode="auto">
            <a:xfrm>
              <a:off x="40" y="240"/>
              <a:ext cx="48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it-IT" sz="900" b="1">
                  <a:solidFill>
                    <a:srgbClr val="FFFFFF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Trebuchet MS" charset="0"/>
                </a:rPr>
                <a:t>Università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it-IT" sz="900" b="1">
                  <a:solidFill>
                    <a:srgbClr val="FFFFFF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Trebuchet MS" charset="0"/>
                </a:rPr>
                <a:t>di Pisa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687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FFFF66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FFFF66"/>
          </a:solidFill>
          <a:effectLst>
            <a:outerShdw blurRad="38100" dist="38100" dir="2700000" algn="tl">
              <a:srgbClr val="DDDDDD"/>
            </a:outerShdw>
          </a:effectLst>
          <a:latin typeface="Trebuchet MS" pitchFamily="-108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FFFF66"/>
          </a:solidFill>
          <a:effectLst>
            <a:outerShdw blurRad="38100" dist="38100" dir="2700000" algn="tl">
              <a:srgbClr val="DDDDDD"/>
            </a:outerShdw>
          </a:effectLst>
          <a:latin typeface="Trebuchet MS" pitchFamily="-108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FFFF66"/>
          </a:solidFill>
          <a:effectLst>
            <a:outerShdw blurRad="38100" dist="38100" dir="2700000" algn="tl">
              <a:srgbClr val="DDDDDD"/>
            </a:outerShdw>
          </a:effectLst>
          <a:latin typeface="Trebuchet MS" pitchFamily="-108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FFFF66"/>
          </a:solidFill>
          <a:effectLst>
            <a:outerShdw blurRad="38100" dist="38100" dir="2700000" algn="tl">
              <a:srgbClr val="DDDDDD"/>
            </a:outerShdw>
          </a:effectLst>
          <a:latin typeface="Trebuchet MS" pitchFamily="-108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FFFF66"/>
          </a:solidFill>
          <a:effectLst>
            <a:outerShdw blurRad="38100" dist="38100" dir="2700000" algn="tl">
              <a:srgbClr val="DDDDDD"/>
            </a:outerShdw>
          </a:effectLst>
          <a:latin typeface="Trebuchet MS" pitchFamily="-10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FFFF66"/>
          </a:solidFill>
          <a:effectLst>
            <a:outerShdw blurRad="38100" dist="38100" dir="2700000" algn="tl">
              <a:srgbClr val="DDDDDD"/>
            </a:outerShdw>
          </a:effectLst>
          <a:latin typeface="Trebuchet MS" pitchFamily="-10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FFFF66"/>
          </a:solidFill>
          <a:effectLst>
            <a:outerShdw blurRad="38100" dist="38100" dir="2700000" algn="tl">
              <a:srgbClr val="DDDDDD"/>
            </a:outerShdw>
          </a:effectLst>
          <a:latin typeface="Trebuchet MS" pitchFamily="-10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FFFF66"/>
          </a:solidFill>
          <a:effectLst>
            <a:outerShdw blurRad="38100" dist="38100" dir="2700000" algn="tl">
              <a:srgbClr val="DDDDDD"/>
            </a:outerShdw>
          </a:effectLst>
          <a:latin typeface="Trebuchet MS" pitchFamily="-10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SzPct val="60000"/>
        <a:buFont typeface="Wingdings" charset="0"/>
        <a:buChar char="n"/>
        <a:defRPr sz="3200">
          <a:solidFill>
            <a:schemeClr val="bg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55000"/>
        <a:buFont typeface="Wingdings" charset="0"/>
        <a:buChar char="n"/>
        <a:defRPr sz="2800">
          <a:solidFill>
            <a:schemeClr val="bg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08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SzPct val="50000"/>
        <a:buFont typeface="Wingdings" charset="0"/>
        <a:buChar char="n"/>
        <a:defRPr sz="2400">
          <a:solidFill>
            <a:schemeClr val="bg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08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charset="0"/>
        <a:buChar char="n"/>
        <a:defRPr sz="2000">
          <a:solidFill>
            <a:schemeClr val="bg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08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bg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08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-108" charset="2"/>
        <a:buChar char="n"/>
        <a:defRPr sz="2000">
          <a:solidFill>
            <a:schemeClr val="bg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08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-108" charset="2"/>
        <a:buChar char="n"/>
        <a:defRPr sz="2000">
          <a:solidFill>
            <a:schemeClr val="bg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08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-108" charset="2"/>
        <a:buChar char="n"/>
        <a:defRPr sz="2000">
          <a:solidFill>
            <a:schemeClr val="bg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08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-108" charset="2"/>
        <a:buChar char="n"/>
        <a:defRPr sz="2000">
          <a:solidFill>
            <a:schemeClr val="bg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pitchFamily="-108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FA7FF2A1-7736-5FD9-9031-9BCD49C3E4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33" y="523830"/>
            <a:ext cx="1812498" cy="290517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71A1335-3AAD-7435-BAF6-083E01BBE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34" y="4453102"/>
            <a:ext cx="2773096" cy="1778228"/>
          </a:xfrm>
          <a:prstGeom prst="rect">
            <a:avLst/>
          </a:prstGeom>
        </p:spPr>
      </p:pic>
      <p:pic>
        <p:nvPicPr>
          <p:cNvPr id="2" name="Video from APC (video-converter.com)">
            <a:hlinkClick r:id="" action="ppaction://media"/>
            <a:extLst>
              <a:ext uri="{FF2B5EF4-FFF2-40B4-BE49-F238E27FC236}">
                <a16:creationId xmlns:a16="http://schemas.microsoft.com/office/drawing/2014/main" id="{7A99AB68-9ED1-46E6-83C6-2846D70501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71684" y="0"/>
            <a:ext cx="38814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5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8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005 MAGGIO 1343 small CELESTE OK">
  <a:themeElements>
    <a:clrScheme name="2005 MAGGIO 1343 small CELESTE OK 13">
      <a:dk1>
        <a:srgbClr val="FFFFFF"/>
      </a:dk1>
      <a:lt1>
        <a:srgbClr val="FFFFFF"/>
      </a:lt1>
      <a:dk2>
        <a:srgbClr val="FFFF00"/>
      </a:dk2>
      <a:lt2>
        <a:srgbClr val="000000"/>
      </a:lt2>
      <a:accent1>
        <a:srgbClr val="CC0000"/>
      </a:accent1>
      <a:accent2>
        <a:srgbClr val="000000"/>
      </a:accent2>
      <a:accent3>
        <a:srgbClr val="FFFFFF"/>
      </a:accent3>
      <a:accent4>
        <a:srgbClr val="DADADA"/>
      </a:accent4>
      <a:accent5>
        <a:srgbClr val="E2AAAA"/>
      </a:accent5>
      <a:accent6>
        <a:srgbClr val="000000"/>
      </a:accent6>
      <a:hlink>
        <a:srgbClr val="C481CF"/>
      </a:hlink>
      <a:folHlink>
        <a:srgbClr val="76B749"/>
      </a:folHlink>
    </a:clrScheme>
    <a:fontScheme name="2005 MAGGIO 1343 small CELESTE OK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8" charset="0"/>
          </a:defRPr>
        </a:defPPr>
      </a:lstStyle>
    </a:lnDef>
  </a:objectDefaults>
  <a:extraClrSchemeLst>
    <a:extraClrScheme>
      <a:clrScheme name="2005 MAGGIO 1343 small CELESTE OK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5 MAGGIO 1343 small CELESTE OK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5 MAGGIO 1343 small CELESTE OK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5 MAGGIO 1343 small CELESTE OK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5 MAGGIO 1343 small CELESTE OK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5 MAGGIO 1343 small CELESTE OK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5 MAGGIO 1343 small CELESTE OK 7">
        <a:dk1>
          <a:srgbClr val="000099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82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5 MAGGIO 1343 small CELESTE OK 8">
        <a:dk1>
          <a:srgbClr val="000099"/>
        </a:dk1>
        <a:lt1>
          <a:srgbClr val="FFFFFF"/>
        </a:lt1>
        <a:dk2>
          <a:srgbClr val="000066"/>
        </a:dk2>
        <a:lt2>
          <a:srgbClr val="FFFFFF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82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5 MAGGIO 1343 small CELESTE OK 9">
        <a:dk1>
          <a:srgbClr val="000099"/>
        </a:dk1>
        <a:lt1>
          <a:srgbClr val="FFFFFF"/>
        </a:lt1>
        <a:dk2>
          <a:srgbClr val="000066"/>
        </a:dk2>
        <a:lt2>
          <a:srgbClr val="A50021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82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5 MAGGIO 1343 small CELESTE OK 10">
        <a:dk1>
          <a:srgbClr val="000099"/>
        </a:dk1>
        <a:lt1>
          <a:srgbClr val="FFFFFF"/>
        </a:lt1>
        <a:dk2>
          <a:srgbClr val="000066"/>
        </a:dk2>
        <a:lt2>
          <a:srgbClr val="000000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82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5 MAGGIO 1343 small CELESTE OK 11">
        <a:dk1>
          <a:srgbClr val="FFFFFF"/>
        </a:dk1>
        <a:lt1>
          <a:srgbClr val="FFFFFF"/>
        </a:lt1>
        <a:dk2>
          <a:srgbClr val="000066"/>
        </a:dk2>
        <a:lt2>
          <a:srgbClr val="000000"/>
        </a:lt2>
        <a:accent1>
          <a:srgbClr val="CC0000"/>
        </a:accent1>
        <a:accent2>
          <a:srgbClr val="4B4EB5"/>
        </a:accent2>
        <a:accent3>
          <a:srgbClr val="FFFFFF"/>
        </a:accent3>
        <a:accent4>
          <a:srgbClr val="DADADA"/>
        </a:accent4>
        <a:accent5>
          <a:srgbClr val="E2AAA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5 MAGGIO 1343 small CELESTE OK 12">
        <a:dk1>
          <a:srgbClr val="FFFFFF"/>
        </a:dk1>
        <a:lt1>
          <a:srgbClr val="FFFFFF"/>
        </a:lt1>
        <a:dk2>
          <a:srgbClr val="FFFF00"/>
        </a:dk2>
        <a:lt2>
          <a:srgbClr val="000000"/>
        </a:lt2>
        <a:accent1>
          <a:srgbClr val="CC0000"/>
        </a:accent1>
        <a:accent2>
          <a:srgbClr val="4B4EB5"/>
        </a:accent2>
        <a:accent3>
          <a:srgbClr val="FFFFFF"/>
        </a:accent3>
        <a:accent4>
          <a:srgbClr val="DADADA"/>
        </a:accent4>
        <a:accent5>
          <a:srgbClr val="E2AAA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5 MAGGIO 1343 small CELESTE OK 13">
        <a:dk1>
          <a:srgbClr val="FFFFFF"/>
        </a:dk1>
        <a:lt1>
          <a:srgbClr val="FFFFFF"/>
        </a:lt1>
        <a:dk2>
          <a:srgbClr val="FFFF00"/>
        </a:dk2>
        <a:lt2>
          <a:srgbClr val="000000"/>
        </a:lt2>
        <a:accent1>
          <a:srgbClr val="CC0000"/>
        </a:accent1>
        <a:accent2>
          <a:srgbClr val="000000"/>
        </a:accent2>
        <a:accent3>
          <a:srgbClr val="FFFFFF"/>
        </a:accent3>
        <a:accent4>
          <a:srgbClr val="DADADA"/>
        </a:accent4>
        <a:accent5>
          <a:srgbClr val="E2AAAA"/>
        </a:accent5>
        <a:accent6>
          <a:srgbClr val="000000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18</TotalTime>
  <Words>0</Words>
  <Application>Microsoft Office PowerPoint</Application>
  <PresentationFormat>Presentazione su schermo (4:3)</PresentationFormat>
  <Paragraphs>0</Paragraphs>
  <Slides>1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Trebuchet MS</vt:lpstr>
      <vt:lpstr>Wingdings</vt:lpstr>
      <vt:lpstr>Default Theme</vt:lpstr>
      <vt:lpstr>2005 MAGGIO 1343 small CELESTE OK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Augusto Pietro Casani</dc:creator>
  <cp:lastModifiedBy>nicola ducci</cp:lastModifiedBy>
  <cp:revision>2</cp:revision>
  <dcterms:created xsi:type="dcterms:W3CDTF">2022-05-08T18:02:52Z</dcterms:created>
  <dcterms:modified xsi:type="dcterms:W3CDTF">2022-05-28T17:16:05Z</dcterms:modified>
</cp:coreProperties>
</file>